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395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 Metade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± da fórmula depende do quadrante de a/2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 metade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do arco metade dá um único valor, ou dois valores possíveis?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sen(a/2)=±√((1-cos a)/2) — o sinal certo depende do quadrante em que a/2 está.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vem de isolar sen(a/2) ou cos(a/2) nas fórmulas do arco duplo.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sen(a/2)=±√((1-cos a)/2)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cos(a/2)=±√((1+cos a)/2)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sinal ± na fórmula do arco metade, assumindo sempre a raiz positiva.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cos(15°) usando 15°=30°/2.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a/2=15° está no 1º quadrante (positivo)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cos(15°)=+√((1+cos30°)/2)≈0,966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sinais possíveis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de sen(a/2).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escolher + ou - na fórmula do arco metade, descubra em que quadrante está a/2.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sen(a/2) = ±√((1-cos(a))/2).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arco metade dominado, a próxima aula simplifica somas em produtos.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sinal ± da fórmula do arco metade só se resolve sabendo o quadrante de a/2.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