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396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Transformações de Soma em Produto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e diferença não são a mesma fórmula com sinal trocado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Transformações de soma em produto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sen(a)+sen(b) e sen(a)-sen(b) usam exatamente a mesma fórmula, só trocando um sinal?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sen(a)-sen(b), o seno passa a usar a metade da DIFERENÇA — a estrutura muda, não é só um sinal.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fórmula de transformação tem sua própria combinação de seno e cosseno das metades.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sen(a)+sen(b)=2sen((a+b)/2)cos((a-b)/2)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sen(a)-sen(b)=2sen((a-b)/2)cos((a+b)/2)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Assumir que basta trocar um sinal solto na fórmula da soma para obter a da diferença.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Transforme sen(50°)+sen(20°) em produto.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2sen((50+20)/2)cos((50-20)/2)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2sen(35°)cos(15°)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muda, não só o sinal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de sen(a)+sen(b).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Decore as duas fórmulas separadamente — trocar só o sinal de uma para "criar" a outra dá errado.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sen(a)+sen(b) = 2sen((a+b)/2)cos((a-b)/2).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soma em produto dominado, o módulo passa para a resolução de triângulos quaisquer.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 fórmulas de soma e diferença têm estruturas diferentes — vale revisar cada uma com atenção.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2026-09-18T07:43:40Z</dcterms:created>
  <dcterms:modified xsi:type="dcterms:W3CDTF">2026-09-18T07:43:40Z</dcterms:modified>
</cp:coreProperties>
</file>