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dos Senos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resolve qualquer triângulo, não só o retângulo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dos senos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e cosseno só servem para triângulos com ângulo reto?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a/sen(A) = b/sen(B) = c/sen(C) = 2R — vale para QUALQUER triângulo.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5672" y="2368296"/>
            <a:ext cx="399760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dos Senos generaliza a razão lado/ângulo-oposto para qualquer triângulo.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a/sen(A) = b/sen(B) = c/sen(C) = 2R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R: raio da circunferência circunscrita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seno e cosseno só se aplicam a triângulos retângulos.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com A=30°, a=5 (oposto a A). Calcule 2R.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2R = a/sen(A)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5/0,5 = 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 pra qualquer triângulo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Lei dos Senos.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souber um ângulo e o lado oposto a ele, a Lei dos Senos abre a porta pro resto do triângulo.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a/sen(A) = b/sen(B) = c/sen(C) = 2R, onde R é o raio da circunferência circunscrita.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Lei dos Senos pronta, a próxima aula traz sua parceira: a Lei dos Cossenos.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Lei dos Senos generaliza o uso do seno para resolver qualquer triângulo, sem exigir ângulo reto.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2026-09-18T07:43:40Z</dcterms:created>
  <dcterms:modified xsi:type="dcterms:W3CDTF">2026-09-18T07:43:40Z</dcterms:modified>
</cp:coreProperties>
</file>