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dos Cossenos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Teorema de Pitágoras generalizado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dos cossenos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de Pitágoras (c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vale só para retângulos. Existe uma versão para qualquer triângulo?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-2ab·cos(C) — quando C=90°, cos(C)=0 e a fórmula vira exatamente o Pitágoras.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4141" y="2368296"/>
            <a:ext cx="436067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termo extra -2ab·cos(C) corrige o Pitágoras para ângulos diferentes de 90°.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- 2ab·cos(C)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C=90° → cos(C)=0 → vira Pitágoras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Lei dos Cossenos é uma fórmula nova, sem relação com o Teorema de Pitágoras.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com a=5, b=8, C=60° entre eles. Calcule 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=25+64-2×5×8×cos(60°)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=89-40=49, c=7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Generalização do Pitágoras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Lei dos Cossenos.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lados e o ângulo ENTRE eles? É Lei dos Cossenos. Ângulo e o lado oposto? É Lei dos Senos.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- 2ab·cos(C), onde C é o ângulo entre os lados a e 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duas leis prontas, o módulo passa a resolver equações trigonométricas.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Lei dos Cossenos é a generalização do Teorema de Pitágoras para qualquer ângulo 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2026-09-18T07:43:40Z</dcterms:created>
  <dcterms:modified xsi:type="dcterms:W3CDTF">2026-09-18T07:43:40Z</dcterms:modified>
</cp:coreProperties>
</file>