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24 · MATEMÁTICA · AULA 399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Equações Trigonométricas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sen(x)=1/2 quase sempre tem mais de uma solução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Equações trigonométricas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equação sen(x)=1/2 tem uma única solução, ou mais de uma?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Pela simetria do ciclo, sen(x)=1/2 tem soluções x=30° E x=150° em [0°,360°).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simetria do ciclo trigonométrico sempre gera uma segunda solução a partir da primeira.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sen: 2ª solução = 180°-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cos: 2ª solução = 360°-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Parar na primeira solução encontrada, sem verificar se existe uma segunda no mesmo intervalo.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Resolva sen(x)=1/2 em [0°,360°).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1ª solução: x=30°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2ª solução: x=180°-30°=150°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399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Quase sempre duas soluções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Resolva sen(x)=1/2 em [0°,360°).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Achou uma solução? Sempre verifique a segunda usando a simetria do ciclo antes de finalizar.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x=30° ou x=150°.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as equações resolvidas, a última aula do módulo trata das inequações trigonométricas.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simetria do ciclo trigonométrico garante uma segunda solução — não pode ser esquecida.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2026-09-18T07:43:40Z</dcterms:created>
  <dcterms:modified xsi:type="dcterms:W3CDTF">2026-09-18T07:43:40Z</dcterms:modified>
</cp:coreProperties>
</file>