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Equivalentes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quantidade, termos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equivalentes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Metade de uma pizza e 2/4 dessa mesma pizza são quantidades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(ou dividir) numerador e denominador pelo mesmo número gera uma fração equivalente.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multiplicação cruzada verifica se duas frações são equivalentes.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1/2 × 3 (em cima e embaixo) = 3/6, ainda metade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3/4 e 9/12 são equivalentes: 3×12 = 4×9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só o numerador (ou só o denominador) NÃO gera uma fração equivalente — é preciso multiplicar os dois.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se 3/4 e 9/12 são equivalentes.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3×12 = 36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4×9 = 36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Produtos iguais → equivalentes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os dois termos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uma fração equivalente a 2/3 multiplicando por 4.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multiplique só um dos dois termos de uma fração — os dois mudam juntos.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2×4/3×4 = 8/12.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equivalentes representam a mesma quantidade com termos diferentes.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multiplique (ou divida) numerador E denominador juntos.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Simplificação e redução de frações.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