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· MATEMÁTICA · AULA 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Estimativa e Ordem de Grandeza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Desconfiar antes de calcular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Estimativa, ordem de grandeza e verificação de plausibilidade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alguém disser que uma calça custa R$ 2.500,00 numa loja popular, você desconfiaria?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Ordem de grandeza é a aproximação de um número à potência de 10 mais próxima — uma forma rápida de checar se um resultado é plausível.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Arredondar cada valor para um número redondo antes de operar já dá uma estimativa confiável.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198 × 51 ≈ 200 × 50 = 10.000 (mesma ordem de grandeza do valor exato, 10.098)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resultado numa ordem de grandeza muito diferente da esperada denuncia um erro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 preciso refazer uma conta inteira para desconfiar de um erro — comparar ordens de grandeza já revela problemas grosseiros.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calculadora mostrou 4.521 para a conta 48 × 9 (que deveria dar 432).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Estimativa: 50 × 9 = 450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450 tem ordem de grandeza 10²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4.521 tem ordem de grandeza 10³ — erro grosseiro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ordem de grandeza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Estime a ordem de grandeza de 597×22 arredondando os fatores para números redondos, e depois calcule o valor exato para comparar.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Arredonde cada número para o valor redondo mais próximo antes de estimar.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Estimativa: 600×20=12000 (ordem de grandeza 10⁴). Valor exato: 597×22=13134, também da ordem de 10⁴ — a estimativa confirma que o resultado exato é plausível.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Estimar antes de calcular dá um parâmetro rápido para conferir qualquer resultado.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Uma discrepância de ordem de grandeza é um sinal de erro, mesmo sem refazer a conta.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Unidades, grandezas e análise dimensional no cotidiano.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2026-09-16T03:29:17Z</dcterms:created>
  <dcterms:modified xsi:type="dcterms:W3CDTF">2026-09-16T03:29:17Z</dcterms:modified>
</cp:coreProperties>
</file>