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400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Inequações Trigonométricas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solução é um arco, não pontos isolados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Inequações trigonométricas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solução de sen(x)&gt;1/2 é formada por pontos isolados, como nas equações?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400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solução de uma inequação trigonométrica é sempre um ARCO (intervalo contínuo) do ciclo.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400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 resolve-se a equação (que dá os limites do arco); depois se verifica qual trecho satisfaz a desigualdade.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1º: resolver a equação (limites do arco)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2º: identificar o trecho onde a desigualdade vale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400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a inequação como se tivesse solução em pontos isolados, igual à equação correspondente.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400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sen(x)&gt;1/2 em [0°,360°).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sen(x)=1/2 em x=30° e x=150°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sen(x)&gt;1/2 no intervalo (30°,150°)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400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Arco, não pontos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400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sen(x)&gt;1/2 em [0°,360°).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a equação primeiro para achar os limites do arco — a inequação vale no trecho entre eles.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400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∈ (30°,150°).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equações e inequações resolvidas, o módulo de Trigonometria está completo.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solução de uma inequação trigonométrica é sempre um arco contínuo do ciclo, não pontos isolados.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400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2026-09-18T07:43:40Z</dcterms:created>
  <dcterms:modified xsi:type="dcterms:W3CDTF">2026-09-18T07:43:40Z</dcterms:modified>
</cp:coreProperties>
</file>