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401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Grandezas Escalares e Vetoriais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"60 km/h" sozinho não é uma velocidade completa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Grandezas escalares e vetoriais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Dizer "o carro anda a 60 km/h" já descreve completamente a velocidade dele?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Escalar: só magnitude (massa, tempo). Vetorial: magnitude + direção + sentido (velocidade, força).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grandeza vetorial precisa de três informações, não só o "tamanho".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Escalar: um número basta (5kg, 10s)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Vetorial: magnitude + direção + sentido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uma grandeza vetorial como se um único número já a descrevesse completamente.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"60 km/h" descreve completamente uma velocidade?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— falta a direção e o sentido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só a magnitude (rapidez)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direção e sentido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uma grandeza escalar?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essa grandeza tem "para onde"? Se sim, é vetorial, e precisa de mais que um número.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completamente descrita por um único número (com unidade), sem precisar de direção ou sentido.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distinção feita, a próxima aula formaliza a representação geométrica do vetor.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Grandeza vetorial exige magnitude, direção e sentido — um número sozinho não basta.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2026-09-18T07:55:03Z</dcterms:created>
  <dcterms:modified xsi:type="dcterms:W3CDTF">2026-09-18T07:55:03Z</dcterms:modified>
</cp:coreProperties>
</file>