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Representação Geométrica de Vetor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no papel não define o vetor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representação geométrica de vetor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seta desenhada em lugares diferentes do papel são vetores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Vetores equipolentes (mesmo módulo, direção, sentido) são o MESMO vetor, mesmo em posições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1046" y="2368296"/>
            <a:ext cx="508686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vetor é um segmento orientado, definido só por módulo, direção e sentido.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Módulo: tamanho; Direção: a reta suporte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Sentido: para onde a seta aponta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posição no papel faz parte da definição do vetor.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v=(3,4) da origem e de (2,1): são o mesmo vetor?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(2,1), chega em (5,5)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módulo, direção, sentido — equipolentes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não importa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os três elementos que definem um vetor?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dois vetores, ignore onde estão desenhados — olhe só pra módulo, direção e sentido.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Módulo, direção e sentido.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vetor definido, a próxima aula trata dos casos especiais: nulo e oposto.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Vetores equipolentes representam o mesmo vetor, não importa onde estão desenhados.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