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25 · MATEMÁTICA · AULA 403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Vetor Nulo e Vetor Oposto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vetor oposto não tem módulo negativo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Vetor nulo e vetor oposto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vetor oposto de v tem módulo negativo?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-v tem o MESMO módulo de v; só o sentido é invertido — módulo é sempre ≥0.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vetor nulo tem módulo zero; o oposto mantém módulo, inverte só o sentido.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Vetor nulo: módulo 0, direção indefinida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-v: mesmo módulo de v, sentido invertido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vetor oposto tem módulo negativo, em vez de só o sentido invertido.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v=(3,4), qual é -v e qual o módulo de cada um?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-v=(-3,-4)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|v|=|-v|=5 — módulos iguais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nunca é negativo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o vetor nulo?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v+(-v) sempre dá o vetor nulo — um bom jeito de conferir se achou o oposto certo.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vetor de módulo zero, com direção e sentido indeterminados.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nulo e oposto definidos, a próxima aula trata da igualdade entre vetores.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vetor oposto -v tem o mesmo módulo de v; só o sentido se inverte.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Vetores · Aula 403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2026-09-18T07:55:04Z</dcterms:created>
  <dcterms:modified xsi:type="dcterms:W3CDTF">2026-09-18T07:55:04Z</dcterms:modified>
</cp:coreProperties>
</file>