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404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Igualdade de Vetores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módulo não garante vetores iguais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Igualdade de vetores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vetores com o mesmo módulo são sempre iguais?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Igualdade exige os três: mesmo módulo, mesma direção E mesmo sentido.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coordenadas, dois vetores são iguais se todas as componentes coincidem.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u=v exige módulo, direção e sentido iguais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 coordenadas: comparar componente a componente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"mesmo módulo" já garante igualdade entre vetores.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u=(3,4) e v=(4,3) são iguais?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módulo (5), mas componentes trocadas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Direções diferentes — NÃO são iguais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Precisa dos três, não só um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as três condições para dois vetores serem iguais?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verificar igualdade em coordenadas, compare componente a componente — nunca só o módulo.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módulo, mesma direção e mesmo sentido.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igualdade definida, o módulo passa das definições básicas para as operações com vetores.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Vetores iguais precisam do mesmo módulo, direção E sentido — não basta um só desses.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