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de Vetores (Regra do Triângulo)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da soma raramente é a soma dos módulos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de vetores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vetor tem módulo 3 e outro módulo 4, a soma tem sempre módulo 7?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|u+v| depende do ÂNGULO entre eles — só é |u|+|v| quando têm o mesmo sentido.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4358" y="2368296"/>
            <a:ext cx="374023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regra do triângulo, v parte da ponta de u; a soma vai do início ao fim.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Regra do triângulo: ponta-a-cauda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coordenadas: soma componente a componente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módulo da soma é sempre a soma dos módulos.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u=(3,0) e v=(0,4) (perpendiculares): qual |u+v|?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u+v=(3,4)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|u+v|=√(9+16)=5, não 3+4=7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 do ângulo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a regra do triângulo para somar vetores.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Vetores perpendiculares? Pitágoras dá o módulo da soma, não a soma direta dos módulos.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Desenha-se v a partir da extremidade (ponta) de u; o vetor soma vai do início de u até o fim de v.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regra do triângulo dominada, a próxima aula traz uma construção alternativa: o paralelogramo.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módulo da soma de vetores depende do ângulo entre eles — raramente é a soma simples dos módulos.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