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Paralelogramo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 construção, mesmo resultado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paralelogramo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do paralelogramo dá um resultado diferente da regra do triângulo?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Paralelogramo e triângulo são construções diferentes, mas sempre dão a mesma soma vetorial.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796" y="2368296"/>
            <a:ext cx="417736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regra do paralelogramo, u e v partem da mesma origem; a soma é a diagonal.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 e v com origem comum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 = diagonal do paralelogramo formado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são métodos diferentes que podem dar resultados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u=(3,0) e v=(0,4) com origem comum: qual a diagonal?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Completa-se o paralelogramo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Diagonal = (3,4), igual à soma algébrica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Equivalente ao triângulo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a regra do paralelogramo para somar vetores.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Vetores com origem comum (como forças aplicadas no mesmo ponto)? O paralelogramo costuma ser mais direto.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Desenham-se u e v a partir da mesma origem; a soma u+v é a diagonal do paralelogramo formado, partindo dessa origem.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duas construções para somar dois vetores, a próxima aula generaliza para vários vetores de uma vez.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regra do paralelogramo é equivalente à do triângulo — sempre dá o mesmo vetor soma.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