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25 · MATEMÁTICA · AULA 407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 do Polígono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caminho fechado sempre soma zero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 do polígono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vários vetores encadeados formam um polígono fechado, qual é a soma de todos?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 vetorial mede DESLOCAMENTO (início ao fim), não o percurso total percorrido.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4358" y="2368296"/>
            <a:ext cx="3740235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Encadeando vetores ponta-a-cauda, a soma vai do início do primeiro ao fim do último.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Regra do polígono: encadear ponta-a-cauda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Polígono fechado ⇒ soma = vetor nulo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soma de vários vetores deve ser algum vetor "grande", medindo o percurso total.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u=(2,0), v=(0,3), w=(-2,0), t=(0,-3): qual a soma?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Formam um retângulo fechado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Soma = (0,0), o vetor nulo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407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Deslocamento, não percurso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Descreva a regra do polígono para somar vários vetores.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Percurso longo não significa soma grande — se o caminho volta ao início, a soma é sempre zero.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Encadeiam-se os vetores ponta-a-cauda; a soma vai do início do primeiro até o fim do último.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adição de vetores completa, o módulo passa para a multiplicação por escalar.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Um polígono de vetores que se fecha sempre tem soma igual ao vetor nulo, mesmo com percurso total grande.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2026-09-18T07:55:04Z</dcterms:created>
  <dcterms:modified xsi:type="dcterms:W3CDTF">2026-09-18T07:55:04Z</dcterms:modified>
</cp:coreProperties>
</file>