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Vetor por Escalar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 negativo inverte o sentido, não só o tamanho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vetor por escalar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um vetor por -2 só faz ele ficar duas vezes maior?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k·v: k&gt;0 mantém o sentido; k&lt;0 inverte o sentido, além de mudar o módulo.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41984" y="2368296"/>
            <a:ext cx="370498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módulo de k·v é |k| vezes o módulo de v; o sinal de k decide o sentido.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k·(a,b) = (ka, kb)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k&gt;0: mesmo sentido; k&lt;0: sentido invertido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escalar negativo só muda o módulo, mantendo o sentido do vetor.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v=(1,2), calcule -2v.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-2v=(-2,-4)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Módulo dobrado E sentido invertido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decide o sentido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v=(1,2), calcule 3v.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Veja o sinal do escalar antes de tudo: negativo sempre vira o vetor pro lado oposto.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3v=(3,6).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escalares dominados, a próxima aula usa esse conceito para testar colinearidade.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escalar negativo sempre inverte o sentido do vetor, além de reescalar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