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Colinearidade de Vetores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Colinear não significa mesmo sentido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Colinearidade de vetores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vetores colineares sempre apontam para o mesmo lado?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Colinear = mesma direção (v=k·u); o sentido pode ser igual (k&gt;0) OU oposto (k&lt;0).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um ser múltiplo escalar do outro para serem colineares, com qualquer sinal de k.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v=k·u ⇒ colineares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negativo: colineares, sentidos opostos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"colinear" significa "mesmo sentido".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u=(2,4) e v=(-4,-8) são colineares?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v=-2u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colineares — mas com sentidos opostos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Direção sim, sentido nem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dois vetores u e v são colineares?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Achou v=k·u com k negativo? Ainda são colineares — só apontam para lados opostos.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v=k·u para algum escalar real k (v é múltiplo escalar de u).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colinearidade mapeada, a próxima aula formaliza o cálculo do módulo de um vetor.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Vetores colineares têm a mesma direção; o sentido pode ser igual ou oposto, dependendo do sinal de k.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