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40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Simplificação de Frações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Chegando à forma irredutível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Simplificação e redução de frações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Simplificar uma fração muda a quantidade que ela representa?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numerador e denominador pelo MDC leva direto à fração irredutível.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MDC garante a simplificação máxima numa única etapa.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12/18: MDC(12,18)=6 → 2/3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2/3 é irredutível: MDC(2,3)=1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Parar de simplificar cedo demais é comum — sempre confira se ainda existe um divisor comum antes de parar.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Simplifique 8/12 até a forma irredutível.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MDC(8,12)=4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8÷4/12÷4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2/3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Dividir pelo MDC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Simplifique 12/18 usando o MDC.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simplificar, sempre confira: ainda existe um divisor comum além de 1?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MDC(12,18)=6. 12÷6/18÷6 = 2/3.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Simplificar não muda o valor da fração, só troca para termos menores.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Dividir pelo MDC garante a forma irredutível de uma vez.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Comparação e ordenação de frações.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2026-09-16T12:04:52Z</dcterms:created>
  <dcterms:modified xsi:type="dcterms:W3CDTF">2026-09-16T12:04:52Z</dcterms:modified>
</cp:coreProperties>
</file>