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um Vetor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Componentes negativas não dão módulo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um vetor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v=(-3,-4) tem módulo negativo, já que as componentes são negativas?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|v|=√(a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o quadrado elimina qualquer sinal negativo das componentes.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é a distância da origem ao ponto — sempre um valor ≥0.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2D: |v|=√(a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3D: |v|=√(a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componentes negativas produzem um módulo negativo.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módulo de v=(-3,-4).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|v|=√((-3)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+(-4)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=√25=5, valor positivo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de quadrados é sempre ≥0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módulo de um vetor 2D v=(a,b).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Pitágoras generalizado: o módulo é sempre a raiz da soma dos quadrados das componentes.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|v| = √(a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módulo calculado, a próxima aula usa esse valor para normalizar vetores.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módulo de um vetor é sempre ≥0, mesmo com componentes negativas — vem de uma raiz de quadrados.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