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25 · MATEMÁTICA · AULA 411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Vetor Unitário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Normalizar não muda a direção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Vetor unitário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"normalizar" um vetor, a direção dele muda?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v̂=v/|v| tem módulo 1, na MESMA direção e sentido de v — só o módulo é reescalado.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por um número positivo (o módulo) nunca inverte nada.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v̂ = v/|v|, módulo sempre 1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 = |v| · v̂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normalizar pode alterar a direção ou o sentido de um vetor.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v=(3,4) (módulo 5), calcule v̂.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v̂=(3/5,4/5)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|v̂|=1, mesma direção de v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o módulo muda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o vetor unitário (versor) de v?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por |v| (sempre positivo) nunca vira o vetor — só encolhe ou aumenta o módulo até 1.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vetor de módulo 1, na mesma direção e sentido de v: v̂=v/|v|.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módulo e versor prontos, o módulo passa para a primeira operação entre dois vetores: o produto escalar.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Normalizar um vetor preserva direção e sentido — só reescala o módulo para 1.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2026-09-18T07:55:04Z</dcterms:created>
  <dcterms:modified xsi:type="dcterms:W3CDTF">2026-09-18T07:55:04Z</dcterms:modified>
</cp:coreProperties>
</file>