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412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Escalar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resultado é um número, nunca um vetor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escalar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produto escalar de dois vetores é outro vetor, ou um número?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u·v = 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sempre um NÚMERO, sem direção nem sentido.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Multiplica-se e soma-se as componentes correspondentes.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2D: u·v=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3D: soma mais um termo,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operação entre vetores produz outro vetor.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u·v para u=(2,3) e v=(1,-1).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u·v=(2)(1)+(3)(-1)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=2-3=-1, um número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Escalar quer dizer número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do produto escalar entre u=(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e v=(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resultado tiver direção, algo está errado — produto escalar é sempre um número puro.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u·v =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produto escalar definido, a próxima aula o usa para calcular o ângulo entre vetores.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produto escalar sempre resulta num número — por isso o nome "escalar", nunca um vetor.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