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413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entre Vetores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escalar negativo não é erro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entre vetores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produto escalar der negativo, isso significa que houve um erro de cálculo?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cos(θ)=(u·v)/(|u||v|) — sinal negativo indica ângulo OBTUSO, informação válida.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3536" y="2368296"/>
            <a:ext cx="7681880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de u·v decide se o ângulo é agudo, reto ou obtuso.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u·v&gt;0: agudo; u·v=0: reto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u·v&lt;0: obtuso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resultado negativo no produto escalar é sinal de erro.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entre u=(1,0) e v=(-1,1)?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u·v=-1&lt;0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θ=135°, ângulo obtuso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Negativo é informação, não erro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para calcular o ângulo entre dois vetores usando o produto escalar.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escalar negativo? Não refaça a conta — é só o ângulo entre os vetores sendo maior que 90°.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cos(θ) = (u·v)/(|u|·|v|).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ângulo calculável, a próxima aula trata do caso especial: a ortogonalidade.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Produto escalar negativo indica ângulo obtuso — é informação geométrica válida, não um erro.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