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Ortogonalidade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escalar zero é perpendicular, não paralelo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Ortogonalidade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produto escalar de dois vetores é zero, eles são paralelos?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u·v=0 se, e somente se, u e v forem ORTOGONAIS (perpendiculares) — o oposto de paralelos.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cos(90°)=0 é o que faz o produto escalar zerar exatamente nos perpendiculares.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u·v=0 ⇔ u ⊥ v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Vem direto de cos(90°)=0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Inverter a lógica e achar que produto escalar zero significa vetores paralelos.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u=(2,3) e v=(3,-2) são ortogonais?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u·v=(2)(3)+(3)(-2)=6-6=0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Sim, são ortogonais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é perpendicular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critério de ortogonalidade entre dois vetores?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escalar zero nunca significa "paralelo" — significa exatamente perpendicular.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e v são ortogonais se, e somente se, u·v=0.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ortogonalidade dominada, a próxima aula decompõe um vetor na direção de outro: a projeção.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Produto escalar igual a zero significa vetores ORTOGONAIS — o oposto de paralelos.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