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25 · MATEMÁTICA · AULA 415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Projeção Ortogonal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Projeção escalar é número; projeção vetorial é vetor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Projeção ortogonal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"projeção de u sobre v" é um número ou um vetor?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Vetores · Aula 415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</a:t>
            </a:r>
            <a:pPr indent="0" marL="0">
              <a:lnSpc>
                <a:spcPct val="115000"/>
              </a:lnSpc>
              <a:buNone/>
            </a:pPr>
            <a:r>
              <a:rPr lang="en-US" sz="1584" b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</a:t>
            </a:r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(u) é um número (a "sombra" medida); </a:t>
            </a:r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</a:t>
            </a:r>
            <a:pPr indent="0" marL="0">
              <a:lnSpc>
                <a:spcPct val="115000"/>
              </a:lnSpc>
              <a:buNone/>
            </a:pPr>
            <a:r>
              <a:rPr lang="en-US" sz="1584" b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</a:t>
            </a:r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(u) é um vetor (a própria sombra).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55975" y="2368296"/>
            <a:ext cx="4477002" cy="389534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Vetores · Aula 415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duas fórmulas usam o produto escalar, mas têm resultados de naturezas diferentes.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(u) = (u·v)/|v| (número)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(u) = [(u·v)/(v·v)]·v (vetor)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Vetores · Aula 415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Confundir a projeção escalar (número) com a projeção vetorial (vetor).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Vetores · Aula 415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u=(3,4) e v=(1,0), calcule as duas projeções.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Escalar: 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comp</a:t>
            </a:r>
            <a:pPr algn="ctr" indent="0" marL="0">
              <a:buNone/>
            </a:pPr>
            <a:r>
              <a:rPr lang="en-US" sz="1584" b="1" baseline="-4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(u)=3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Vetorial: 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proj</a:t>
            </a:r>
            <a:pPr algn="ctr" indent="0" marL="0">
              <a:buNone/>
            </a:pPr>
            <a:r>
              <a:rPr lang="en-US" sz="1584" b="1" baseline="-4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(u)=(3,0)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Vetores · Aula 415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Dois tipos, resultados diferentes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Vetores · Aula 415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Escreva a fórmula da projeção escalar de u sobre v.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Pergunte sempre: "projeção" de quê — o número (escalar) ou a sombra completa (vetorial)?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Vetores · Aula 415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</a:t>
            </a:r>
            <a:pPr indent="0" marL="0">
              <a:lnSpc>
                <a:spcPct val="120000"/>
              </a:lnSpc>
              <a:buNone/>
            </a:pPr>
            <a:r>
              <a:rPr lang="en-US" sz="1296" baseline="-4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(u) = (u·v)/|v|.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produto escalar dominado em suas aplicações, o módulo passa para o produto vetorial.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Projeção escalar é um número; projeção vetorial é um vetor — são conceitos relacionados, mas distintos.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Vetores · Aula 415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2026-09-18T07:55:04Z</dcterms:created>
  <dcterms:modified xsi:type="dcterms:W3CDTF">2026-09-18T07:55:04Z</dcterms:modified>
</cp:coreProperties>
</file>