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Vetorial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u×v não é igual a v×u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vetorial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u×v é igual a v×u, como no produto escalar?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u×v = -(v×u) — o produto vetorial é ANTIcomutativo, trocar a ordem inverte o sentido.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9306" y="2368296"/>
            <a:ext cx="375034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u×v é perpendicular a u e a v, com sentido dado pela regra da mão direita.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u×v ⊥ u e ⊥ v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u×v = -(v×u)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Estender por analogia a comutatividade do produto escalar para o produto vetorial.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i×j e j×i.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i×j=k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j×i=-k, sentido oposto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Anticomutativo, não comutativo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geometricamente o vetor u×v?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Trocou a ordem no produto vetorial? O resultado vira o vetor oposto, não o mesmo vetor.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perpendicular a u e a v simultaneamente, com sentido dado pela regra da mão direita.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produto vetorial definido, a próxima aula usa seu módulo para calcular áreas.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produto vetorial é anticomutativo: u×v=-(v×u), diferente do produto escalar (comutativo).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