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do Produto Vetorial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|u×v| é a área do paralelogramo, não do triângulo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do produto vetorial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|u×v| já é a área do triângulo formado por u e v?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|u×v| é a área do PARALELOGRAMO; a área do triângulo é |u×v|/2.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triângulo formado por u e v é sempre metade do paralelogramo correspondente.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|u×v| = área do paralelogramo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Área do triângulo = |u×v|/2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|u×v| direto como área do triângulo, esquecendo o fator 1/2.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u=(3,0,0), v=(0,4,0): área do paralelogramo e do triângulo?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u×v=(0,0,12), área paralelogramo=12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triângulo=12/2=6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esqueça o /2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representa |u×v| geometricamente?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usar produto vetorial pra área de TRIÂNGULO, lembre de dividir o resultado por 2.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do paralelogramo formado pelos vetores u e v.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áreas resolvidas via produto vetorial, o módulo passa para uma operação com três vetores: o produto misto.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|u×v| dá a área do paralelogramo; a área do triângulo correspondente é sempre a metade disso.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