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Misto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dois vetores troca o sinal, não o valor absoluto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misto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dos três vetores no produto misto importa?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(u,v,w)=u·(v×w) — trocar dois vetores de posição troca o SINAL, herdado do produto vetorial.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misto combina produto vetorial e escalar, calculável por um determinante 3×3.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(u,v,w) = u·(v×w)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2 vetores troca o sinal do resultado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ordem dos vetores no produto misto não importa, por analogia com operações comutativas.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misto de i, j, k: quanto vale?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(i,j,k)=1 (cubo unitário)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Trocando i e j: (j,i,k)=-1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muda, valor absoluto não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definição do produto misto (u,v,w).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misto negativo não é erro — só significa que a ordem dos três vetores foi invertida uma vez.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(u,v,w) = u·(v×w), um número escalar.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produto misto definido, a última aula do módulo usa seu módulo para calcular volumes.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dois vetores de posição no produto misto troca o sinal do resultado, mas não o valor absoluto.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