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do Produto Misto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tetraedro é 1/6 do paralelepípedo, não a metade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do produto misto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|(u,v,w)| já é o volume do tetraedro formado por esses três vetores?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|(u,v,w)| é o volume do PARALELEPÍPEDO; o do tetraedro é |(u,v,w)|/6.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3D, o tetraedro ocupa 1/6 do paralelepípedo — não 1/2, como o triângulo em 2D.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|(u,v,w)| = volume do paralelepípedo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do tetraedro = |(u,v,w)|/6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|(u,v,w)| direto como volume do tetraedro, ou aplicar por engano o fator 1/2 do caso 2D.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u=(2,0,0), v=(0,3,0), w=(0,0,4): volumes?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 misto=24 (paralelepípedo)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Tetraedro=24/6=4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1/6, não 1/2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 |(u,v,w)| geometricamente?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 com a área 2D (fator 1/2) — em volume 3D, o tetraedro é sempre 1/6 do paralelepípedo.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do paralelepípedo formado pelos vetores u, v, w.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esta aplicação, o módulo de Vetores está completo — os próximos módulos seguem o roteiro da ementa.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volume do tetraedro formado por três vetores é sempre 1/6 do volume do paralelepípedo correspondente.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