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41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Frações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Denominador maior não é fração maior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Comparação e ordenação de frações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pedaço de 1/4 de pizza é maior ou menor que um pedaço de 1/8?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mesmo numerador, quanto MAIOR o denominador, MENOR é a fração.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comparar denominadores diferentes, reduza ao mesmo denominador primeiro.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Mesmo denominador: compare só os numeradores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Denominadores diferentes: reduza pelo MMC antes de comparar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"8 é maior que 4" não significa que 1/8 é maior que 1/4 — é o contrário.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2/3 e 3/5.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MMC(3,5)=15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2/3=10/15 e 3/5=9/15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10/15 &gt; 9/15, então 2/3 &gt; 3/5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partes = partes menores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3/7 e 5/7. Qual é maior?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comparar frações de denominadores diferentes, reduza ao mesmo denominador.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denominador, compara-se os numeradores: 5/7 &gt; 3/7.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um todo em mais partes torna cada parte menor.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1/4 é maior que 1/8, mesmo 8 sendo maior que 4.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Adição e subtração de frações.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2026-09-16T12:04:52Z</dcterms:created>
  <dcterms:modified xsi:type="dcterms:W3CDTF">2026-09-16T12:04:52Z</dcterms:modified>
</cp:coreProperties>
</file>