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26 · MATEMÁTICA · AULA 420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Cartesiano e Coordenadas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(3,5) e (5,3) não são o mesmo ponto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cartesiano e coordenadas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pontos (3,5) e (5,3) são o mesmo ponto?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ordem das coordenadas é essencial: primeiro a abscissa (x), depois a ordenada (y).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sinal de cada coordenada decide em qual dos quatro quadrantes o ponto está.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1º (+,+); 2º (-,+)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3º (-,-); 4º (+,-)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(a,b) como equivalente a (b,a), ignorando a ordem das coordenadas.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que quadrante fica (-2,4)?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negativo, y positivo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2º quadrante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ordem importa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que quadrante está o ponto (-2,4)?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leia primeiro o x (horizontal), depois o y (vertical) — nunca o contrário.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quadrante (x negativo, y positivo).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pontos localizados, a próxima aula calcula a distância entre dois deles.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ordem das coordenadas é essencial — (a,b) e (b,a) são pontos diferentes, em geral.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2026-09-18T08:03:38Z</dcterms:created>
  <dcterms:modified xsi:type="dcterms:W3CDTF">2026-09-18T08:03:38Z</dcterms:modified>
</cp:coreProperties>
</file>