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Dois Pontos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da subtração não muda o resultado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dois pontos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(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ou (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muda o resultado da distância?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d=√((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o Teorema de Pitágoras aplicado às diferenças de coordenadas.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0329" y="2368296"/>
            <a:ext cx="388829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quadrado elimina qualquer sinal negativo, por isso a ordem da subtração não importa.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Δx e Δy formam um triângulo retângulo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 = hipotenusa desse triângulo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ordem da subtração dentro da fórmula muda o valor final da distância.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entre A=(1,2) e B=(4,6)?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d=√((4-1)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+(6-2)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=√(9+16)=√25=5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quadrado apaga o sinal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da distância entre dois pontos.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em Δx e Δy como os catetos de um triângulo retângulo — a distância é sempre a hipotenusa.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√((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distância calculável, a próxima aula usa essa ideia para achar o ponto médio de um segmento.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ordem da subtração não muda a distância — o quadrado sempre elimina o sinal.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2026-09-18T08:03:38Z</dcterms:created>
  <dcterms:modified xsi:type="dcterms:W3CDTF">2026-09-18T08:03:38Z</dcterms:modified>
</cp:coreProperties>
</file>