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26 · MATEMÁTICA · AULA 422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 Médio de um Segmento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a média, não a soma nem um dos extremos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 médio de um segmento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ponto médio de A=(0,0) e B=(6,0) é (3,0) ou (6,0)?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422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M=((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)/2, (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algn="ctr" indent="0" marL="0">
              <a:lnSpc>
                <a:spcPct val="120000"/>
              </a:lnSpc>
              <a:buNone/>
            </a:pPr>
            <a:r>
              <a:rPr lang="en-US" sz="1584" b="1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)/2) — a MÉDIA das coordenadas dos extremos.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Cada coordenada do ponto médio é calculada separadamente, como uma média simples.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)/2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(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)/2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422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o ponto médio com a soma das coordenadas (sem dividir) ou com um dos extremos.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422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Ponto médio de A=(1,2) e B=(5,8)?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M=((1+5)/2, (2+8)/2)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M=(3,5)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422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Média, não soma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422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Escreva a fórmula do ponto médio de um segmento AB.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calcular ponto médio, confira: dividiu por 2 no final? Esse é o erro mais comum.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422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 = ((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)/2, (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</a:t>
            </a:r>
            <a:pPr indent="0" marL="0">
              <a:lnSpc>
                <a:spcPct val="120000"/>
              </a:lnSpc>
              <a:buNone/>
            </a:pPr>
            <a:r>
              <a:rPr lang="en-US" sz="1296" baseline="-4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)/2).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o ponto médio dominado, a próxima aula generaliza para qualquer razão de divisão.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 ponto médio é a média das coordenadas dos extremos — nunca a soma direta ou um dos pontos originais.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Geometria Analítica Plana · Aula 422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2026-09-18T08:03:39Z</dcterms:created>
  <dcterms:modified xsi:type="dcterms:W3CDTF">2026-09-18T08:03:39Z</dcterms:modified>
</cp:coreProperties>
</file>