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de Segmento em uma Razão Dada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AP/PB=2 deixa P mais perto de B, não de 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de segmento em uma razão dada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AP/PB=2, o ponto P fica mais perto de A ou de B?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P=((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+r·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)/(1+r), 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+r·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)/(1+r)) — generaliza o ponto médio (r=1).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maior o trecho AP em relação a PB, mais perto de B o ponto P está.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 = AP/PB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r=1 → ponto médio (caso particular)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qual segmento vai no numerador e qual vai no denominador da razão.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A=(0,0), B=(9,0), r=2: onde fica P?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P=((0+2×9)/3, 0)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P=(6,0) — mais perto de B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Razão maior, mais perto do 2º ponto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ponto que divide AB na razão r=AP/PB.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r=AP/PB grande significa que o trecho até A é grande — logo P está mais perto de B.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((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+r·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)/(1+r), 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+r·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)/(1+r)).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divisão de segmentos dominada, a próxima aula usa coordenadas para calcular áreas de triângulos.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AP/PB=2 significa que AP é o dobro de PB — P fica mais perto de B, não de 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