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de Triângulo por Coordenadas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absoluto garante que a área nunca é negativa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de triângulo por coordenadas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cálculo der um número negativo, a área do triângulo é negativa?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= |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)+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)+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)|/2 — o módulo garante área ≥0.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5034" y="2368296"/>
            <a:ext cx="4098884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antes do módulo só indica a orientação dos vértices, nunca a área em si.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Determinante pode dar negativo (orientação)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Área = |determinante|/2, sempre ≥0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valor absoluto, achando que uma área pode dar negativa.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de A=(0,0), B=(4,0), C=(0,3)?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|0(0-3)+4(3-0)+0(0-0)|/2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=12/2=6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nunca é negativa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área de um triângulo por coordenadas.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deu zero? Os três pontos são colineares — não formam um triângulo de verdade.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= |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)|/2.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área calculável, o módulo passa para as diferentes formas de escrever a equação de uma reta.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área de um triângulo por coordenadas nunca é negativa — o valor absoluto garante isso.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