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Geral da Reta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reta tem infinitas equações gerais equivalentes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geral da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4x-3y+2=0 e 8x-6y+4=0 são retas diferentes, ou a mesma reta?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ax+by+c=0 não é única — multiplicar tudo por uma constante não nula dá a mesma reta.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vetor (a,b) da equação é sempre normal (perpendicular) à reta.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ax+by+c=0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(a,b) = vetor normal à reta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reta tem uma única equação geral "correta".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8x-6y+4=0 é diferente de 4x-3y+2=0?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8x-6y+4 = 2×(4x-3y+2)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reta, equação multiplicada por 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Infinitas equações, mesma reta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forma geral da equação de uma reta?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duas equações gerais, veja se uma é múltiplo da outra — podem ser a mesma reta.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ax+by+c=0.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equação geral definida, a próxima aula converte para a forma mais usada no dia a dia: a reduzida.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equação geral de uma reta não é única — qualquer múltiplo não nulo representa a mesma reta.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