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Reduzida da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verticais não têm forma y=mx+n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reduzida da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reta pode ser escrita como y=mx+n?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Isolar y exige b≠0 — retas verticais (x=k) não têm forma reduzida.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é o coeficiente angular; n é onde a reta cruza o eixo y.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 ax+by+c=0 (b≠0): y=(-a/b)x+(-c/b)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m=-a/b; n=-c/b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reta tem uma forma reduzida y=mx+n.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4x-3y+2=0 para a forma reduzida.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Isolando y: -3y=-4x-2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y=(4/3)x+(2/3)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vertical é exceção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4x-3y+2=0 para a forma reduzida.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Viu uma reta do tipo x=k? Lembre: essa é a exceção que não tem forma y=mx+n.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y=(4/3)x+(2/3).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reduzida dominada, a próxima aula traz uma terceira forma: a segmentária.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Retas verticais (x=k) não têm forma reduzida — não é possível isolar y quando ele não aparece.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