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26 · MATEMÁTICA · AULA 427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Segmentária da Reta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Retas pela origem não têm forma segmentária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segmentária da reta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reta pode ser escrita como x/p+y/q=1?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e q são os interceptos nos eixos — retas pela origem ou paralelas a um eixo não têm essa forma.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e q ficam diretamente visíveis na equação, sem precisar calcular nada.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x/p + y/q = 1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p: intercepto em x; q: intercepto em y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reta tem forma segmentária, mesmo passando pela origem.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Converta 2x+3y-12=0 para a forma segmentária.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Dividindo tudo por 12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x/6+y/4=1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Origem é exceção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forma geral da equação segmentária.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forma segmentária, os interceptos aparecem prontos — não precisa recalcular onde a reta corta os eixos.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x/p + y/q = 1, onde p e q são os interceptos nos eixos x e y.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as três formas da equação da reta dominadas, a próxima aula formaliza o coeficiente angular.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Retas que passam pela origem, ou paralelas a um eixo, não têm forma segmentária.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2026-09-18T08:03:39Z</dcterms:created>
  <dcterms:modified xsi:type="dcterms:W3CDTF">2026-09-18T08:03:39Z</dcterms:modified>
</cp:coreProperties>
</file>