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26 · MATEMÁTICA · AULA 428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Coeficiente Angular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m=1 não significa "1 grau" de inclinação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Coeficiente angular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m=1, o ângulo de inclinação da reta é 1 grau?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 é a TANGENTE do ângulo de inclinação (m=tan θ), não o ângulo em si.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5689" y="2368296"/>
            <a:ext cx="3997575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m=(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)/(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mede a inclinação; seu sinal indica se a reta sobe ou desce.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m&gt;0: crescente; m&lt;0: decrescente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 = tan(θ)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o valor do coeficiente angular com a medida do ângulo em graus.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 ângulo corresponde a m=1?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tan(θ)=1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θ=45°, não 1 grau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428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 é a tangente, não o ângulo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fórmula do coeficiente angular a partir de dois pontos.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m=1 é 45°, não 1°. Lembre sempre: m=tan(θ), nunca o próprio θ.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 = (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)/(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 coeficiente angular definido, a próxima aula o usa para testar paralelismo entre retas.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 é a tangente do ângulo de inclinação, não a medida do ângulo em graus.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2026-09-18T08:03:39Z</dcterms:created>
  <dcterms:modified xsi:type="dcterms:W3CDTF">2026-09-18T08:03:39Z</dcterms:modified>
</cp:coreProperties>
</file>