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26 · MATEMÁTICA · AULA 429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Paralelismo entre Retas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Mesmo m pode significar retas coincidentes, não só paralelas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Paralelismo entre retas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duas retas têm o mesmo m, elas são sempre paralelas distintas?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garante paralelismo; se também 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são a MESMA reta (coincidentes).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Coincidentes têm infinitos pontos em comum; paralelas distintas têm zero.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≠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paralelas distintas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coincidentes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o caso especial em que mesmo m e mesmo n tornam as retas coincidentes.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y=2x+3 e y=2x-1 são paralelas?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Mesmo m=2, n diferente (3≠-1)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Paralelas distintas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429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Cheque também o n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o critério de paralelismo entre duas retas?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retas com mesmo m: sempre confira também o n antes de dizer "paralelas distintas".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Terem o mesmo coeficiente angular: 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paralelismo dominado, a próxima aula trata do caso oposto: perpendicularismo.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Mesmo m com mesmo n significa retas coincidentes, não paralelas distintas.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2026-09-18T08:03:39Z</dcterms:created>
  <dcterms:modified xsi:type="dcterms:W3CDTF">2026-09-18T08:03:39Z</dcterms:modified>
</cp:coreProperties>
</file>