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e Subtrair Frações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mesmo denominador é obrigatório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frações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somar 1/2 com 1/3, dá pra somar os números de cima e de baixo direto?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só se somam ou subtraem diretamente quando têm o mesmo denominador.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Denominadores diferentes exigem redução ao MMC antes de operar.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Mesmo denominador: soma só os numeradores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Denominadores diferentes: reduza pelo MMC primeiro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1/2+1/3 NÃO é 2/5 — somar numeradores e denominadores direto ignora que as partes têm tamanhos diferentes.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1/2+1/3.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MMC(2,3)=6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1/2=3/6 e 1/3=2/6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3/6+2/6 = 5/6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Reduzir ao mesmo denominador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2/7+3/7.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frações, confira: os denominadores são iguais?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denominador: (2+3)/7=5/7.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depois de igualar os denominadores é que se somam os numeradores.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Denominadores diferentes exigem o MMC antes de somar ou subtrair.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Multiplicação de frações.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