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26 · MATEMÁTICA · AULA 430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Perpendicularismo entre Retas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 vertical não usa a fórmula 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buNone/>
            </a:pPr>
            <a:r>
              <a:rPr lang="en-US" sz="1440" baseline="-4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buNone/>
            </a:pPr>
            <a:r>
              <a:rPr lang="en-US" sz="1440" baseline="-4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=-1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Perpendicularismo entre retas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=-1 funciona para verificar perpendicularidade com uma reta vertical?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Retas verticais não têm m definido — a perpendicular a uma vertical é sempre horizontal.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6169" y="2368296"/>
            <a:ext cx="6696614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retas não verticais, cada m é o "inverso trocado de sinal" do outro.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Não verticais: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=-1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Vertical (x=k) ⊥ horizontal (y=k), regra especial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aplicar 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=-1 quando uma das retas é vertical.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Perpendicular a x=3 passando por (3,5)?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x=3 é vertical (m indefinido)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Perpendicular: y=5 (horizontal)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Vertical é caso especial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critério de perpendicularismo entre retas não verticais?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Viu uma reta vertical (x=k)? Esqueça a fórmula do produto — a perpendicular é sempre y=k'.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× 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-1.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paralelismo e perpendicularismo prontos, a próxima aula mede o ângulo entre duas retas quaisquer.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Retas verticais não têm m — a perpendicular a uma vertical é sempre horizontal, por regra especial.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2026-09-18T08:03:39Z</dcterms:created>
  <dcterms:modified xsi:type="dcterms:W3CDTF">2026-09-18T08:03:39Z</dcterms:modified>
</cp:coreProperties>
</file>