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Duas Retas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absoluto garante o ângulo agudo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duas retas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do ângulo entre retas dá o mesmo resultado com ou sem o valor absoluto?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tan(θ)=|(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)| — o módulo garante o ângulo AGUDO, por convenção.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concorrentes formam um par de ângulos agudos e um de obtusos.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tan(θ) = |(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)|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θ é sempre o ângulo agudo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valor absoluto, podendo obter o ângulo obtuso suplementar em vez do agudo.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retas de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=0?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tan(θ)=|(0-1)/(1+0)|=1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θ=45°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garante o agudo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ângulo agudo entre duas retas.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módulo, o resultado pode vir negativo — sinal de que é o ângulo obtuso, não o agudo pedido.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tan(θ) = |(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)|.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ângulo entre retas calculável, a próxima aula mede a distância de um ponto até uma reta.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valor absoluto na fórmula garante que o resultado seja sempre o ângulo agudo entre as retas.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