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26 · MATEMÁTICA · AULA 432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Distância de Ponto a Reta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Falta normalizar por √(a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Distância de ponto a reta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|a·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+b·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+c| já é a distância do ponto à reta?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d=|a·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+b·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+c|/√(a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a divisão normaliza o resultado.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1460" y="1984248"/>
            <a:ext cx="4366032" cy="3931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normalizar, o resultado dependeria de qual múltiplo da equação foi usado.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Numerador: |a·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+b·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+c|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Denominador: √(a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a normalização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só o numerador, esquecendo que a equação da reta não tem coeficientes únicos.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Distância de (0,0) à reta 3x+4y-10=0?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d=|0+0-10|/√(9+16)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=10/5=2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normalizar não é distância real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da distância de um ponto a uma reta.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esqueça o denominador √(a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ele é o que torna o resultado independente da escala da equação.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= |a·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+b·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+c| / √(a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pontos e retas relacionados, o módulo passa para a circunferência.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Dividir por √(a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é essencial — sem essa normalização, o resultado não é a distância geométrica real.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2026-09-18T08:03:39Z</dcterms:created>
  <dcterms:modified xsi:type="dcterms:W3CDTF">2026-09-18T08:03:39Z</dcterms:modified>
</cp:coreProperties>
</file>