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26 · MATEMÁTICA · AULA 433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Circunferência: Equação Reduzida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sinal na equação é o oposto do sinal do centro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Circunferência: equação reduzida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(x-2)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+(y-3)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=25, o centro é (2,3) ou (-2,-3)?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433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(x-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+(y-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=r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a equação SUBTRAI as coordenadas do centro.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433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equação vem direto da fórmula da distância: todo ponto está a r do centro.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(x-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(y-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r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Sinal dentro dos parênteses é o OPOSTO do centro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433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 o número que aparece na equação como se já fosse o centro, sem trocar o sinal.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433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Centro de (x+1)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+(y-4)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=9?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x+1 = x-(-1)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Centro (-1,4), raio 3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433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Sinal invertido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433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equação reduzida de uma circunferência de centro (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buNone/>
            </a:pPr>
            <a:r>
              <a:rPr lang="en-US" sz="1368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indent="0" marL="0">
              <a:buNone/>
            </a:pPr>
            <a:r>
              <a:rPr lang="en-US" sz="1368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e raio r.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Viu (x+1) na equação? Isso é x-(-1) — o centro tem 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buNone/>
            </a:pPr>
            <a:r>
              <a:rPr lang="en-US" sz="1152" i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=-1, sinal trocado.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433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(x-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(y-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r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equação reduzida dominada, a próxima aula converte para a forma geral (expandida).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sinal que aparece na equação é o oposto do sinal do centro — a equação sempre subtrai as coordenadas.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433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2026-09-18T08:03:39Z</dcterms:created>
  <dcterms:modified xsi:type="dcterms:W3CDTF">2026-09-18T08:03:39Z</dcterms:modified>
</cp:coreProperties>
</file>