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26 · MATEMÁTICA · AULA 434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Circunferência: Equação Geral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equação geral é uma circunferência real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Circunferência: equação geral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equação 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+y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+Dx+Ey+F=0 representa uma circunferência de verdade?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Completando quadrados, r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pode dar zero (um ponto) ou negativo (nenhum ponto real).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r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&gt;0, depois de completar os quadrados, garante uma circunferência real.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Completar quadrados em x e em y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Verificar se 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resultante é positivo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Assumir que qualquer equação nesse formato é automaticamente uma circunferência válida.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+y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-2x-4y+10=0 é uma circunferência real?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(x-1)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+(y-2)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=1+4-10=-5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&lt;0 — não é circunferência real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Cheque o sinal de r</a:t>
            </a:r>
            <a:pPr indent="0" marL="0"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forma geral da equação da circunferência.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completar os quadrados, sempre confira o sinal do lado direito — negativo não é circunferência.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+y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+Dx+Ey+F=0 (equivalente a 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+y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0x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0y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-r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)=0).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equação geral dominada, as próximas aulas tratam das posições relativas envolvendo circunferências.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Uma equação geral só representa uma circunferência real quando o 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obtido é positivo.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434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2026-09-18T08:03:39Z</dcterms:created>
  <dcterms:modified xsi:type="dcterms:W3CDTF">2026-09-18T08:03:39Z</dcterms:modified>
</cp:coreProperties>
</file>