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 e Circunferência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decida por estimativa visual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 e circunferência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decidir, sem desenhar, se uma reta corta, toca ou não toca uma circunferência?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a distância d do centro à reta com o raio r: d&lt;r secante, d=r tangente, d&gt;r externa.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8651" y="2368296"/>
            <a:ext cx="953165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tangência (d=r) é o caso-limite exato entre secante e externa.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d&lt;r: secante (2 pontos)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d=r: tangente; d&gt;r: externa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decidir a posição relativa "no olho", por estimativa visual.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 (2,3), raio 5, reta x=7: qual a posição?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d=|2-7|=5=r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Tangente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Calcule, não estime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reta é secante a uma circunferência?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Tangência é o caso exato d=r — não d "perto de" r. Calcule sempre, nunca estime.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distância do centro à reta é menor que o raio (d&lt;r) — corta em dois pontos.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reta e circunferência resolvidas, a última aula do módulo trata de duas circunferências entre si.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posição relativa entre reta e circunferência vem sempre de comparar d (do centro à reta) com 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