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436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Duas Circunferências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tangência interna é a posição mais esquecida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duas circunferências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posições relativas diferentes duas circunferências podem ter entre si?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posições, comparando d (entre centros) com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|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— incluindo a tangência interna.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674" y="2368296"/>
            <a:ext cx="1020560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tangência interna ocorre quando d=|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— uma circunferência menor tocando a maior por dentro.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d&gt;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externas; d=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tang. externas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|&lt;d&lt;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secantes; d=|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|: tang. internas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Lembrar só dos casos mais intuitivos e esquecer a tangência interna.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Centros a 2 de distância, raios 5 e 3: qual a posição?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d=2=|5-3|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Tangentes internas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posições, não três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duas circunferências são externas (sem pontos comuns)?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calcule d,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|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antes de classificar — os cinco casos dependem dos três valores.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d&gt;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(distância entre centros maior que a soma dos raios).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este fechamento, o módulo de Geometria Analítica Plana está completo — os próximos módulos seguem o roteiro da ementa.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Existem cinco posições relativas entre duas circunferências — a tangência interna é a mais esquecida.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