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Parábola: Definição e Elementos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Vértice e foco não são o mesmo ponto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Parábola: definição e elementos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vértice de uma parábola é o mesmo ponto que o foco?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Parábola: pontos equidistantes de um foco (ponto) e uma diretriz (reta).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1839" y="2368296"/>
            <a:ext cx="444527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vértice fica exatamente na metade do caminho entre foco e diretriz.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dist(P, foco) = dist(P, diretriz)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Vértice: ponto médio entre foco e diretriz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vértice com foco, tratando-os como o mesmo ponto.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Foco (2,0), diretriz x=-2: onde fica o vértice?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médio entre foco e diretriz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Vértice = (0,0)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Vértice ≠ foco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define uma parábola?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"parábola", lembre: dois elementos definem tudo — um ponto (foco) e uma reta (diretriz).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lugar geométrico dos pontos equidistantes de um ponto fixo (foco) e uma reta fixa (diretriz).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definição pronta, a próxima aula escreve a equação da parábola.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Vértice e foco são pontos diferentes — o vértice está na metade do caminho entre foco e diretriz.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