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438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da Parábola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negativo não invalida a equação — só inverte a abertura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da parábola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 for negativo em y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=4px, a parábola ainda existe?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=4px: foco (p,0), diretriz x=-p. O sinal de p decide o sentido de abertura.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negativo só faz a parábola abrir para o lado oposto.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p&gt;0: abre para a direita (ou cima)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p&lt;0: abre para a esquerda (ou baixo)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p precisa ser positivo para a equação ser válida.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=-8x: qual o foco e o sentido de abertura?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p=-2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Foco (-2,0), abre para a esquerda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negativo é válido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equação de uma parábola horizontal com vértice na origem.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assumir que uma equação está errada, verifique se o sinal negativo só muda o sentido de abertura.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4px, com foco (p,0) e diretriz x=-p.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parábola resolvida, a próxima aula introduz a elipse.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 negativo é válido — só inverte o sentido de abertura da parábola, nunca invalida a equação.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