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27 · MATEMÁTICA · AULA 439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Elipse: Definição e Elementos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é sempre o maior dos três valores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Elipse: definição e elementos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elipse, a (semi-eixo maior) pode ser menor que c (semidistância focal)?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Elipse: soma das distâncias a dois focos é constante (2a). Relação: a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=b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</a:t>
            </a:r>
            <a:pPr indent="0" marL="0">
              <a:lnSpc>
                <a:spcPct val="115000"/>
              </a:lnSpc>
              <a:buNone/>
            </a:pPr>
            <a:r>
              <a:rPr lang="en-US" sz="1584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a é sempre o maior.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4860" y="2368296"/>
            <a:ext cx="4579232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a, b, c formam um triângulo retângulo — a é sempre a hipotenusa.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dist(P,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+ dist(P,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-4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= 2a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= 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+ 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(a é o maior)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c pode ser maior que a numa elipse real.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a=5, c=3, calcule b.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=25-9=16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b=4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é sempre o maior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se define uma elipse?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é a hipotenusa do triângulo a-b-c — nunca pode ser o menor dos três.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o lugar geométrico dos pontos cuja soma das distâncias a dois focos fixos é constante (2a).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elipse definida, a próxima aula escreve sua equação.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 é sempre o maior dos três valores (a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=b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) — c nunca é maior que a numa elipse real.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Cônicas e Geometria Analítica Espacial · Aula 439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2026-09-18T08:17:41Z</dcterms:created>
  <dcterms:modified xsi:type="dcterms:W3CDTF">2026-09-18T08:17:41Z</dcterms:modified>
</cp:coreProperties>
</file>